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301" r:id="rId4"/>
    <p:sldId id="316" r:id="rId5"/>
    <p:sldId id="302" r:id="rId6"/>
    <p:sldId id="303" r:id="rId7"/>
    <p:sldId id="262" r:id="rId8"/>
    <p:sldId id="263" r:id="rId9"/>
    <p:sldId id="307" r:id="rId10"/>
    <p:sldId id="306" r:id="rId11"/>
    <p:sldId id="304" r:id="rId12"/>
    <p:sldId id="305" r:id="rId13"/>
    <p:sldId id="309" r:id="rId14"/>
    <p:sldId id="308" r:id="rId15"/>
    <p:sldId id="310" r:id="rId16"/>
    <p:sldId id="313" r:id="rId17"/>
    <p:sldId id="314" r:id="rId18"/>
    <p:sldId id="315" r:id="rId19"/>
    <p:sldId id="311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BC"/>
    <a:srgbClr val="0000FF"/>
    <a:srgbClr val="528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FB4D0-3521-4DC6-AB5D-F4597DFB4B2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6FCAA-440C-4F67-AD25-D54ABACCD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6FCAA-440C-4F67-AD25-D54ABACCD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7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446E-DE5D-4C53-9B89-021564CF3B05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A9358-726F-4F3D-8DCD-CE193F4EC498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3F24-5449-44A9-AC1A-0A8DAFA7C3BB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EF7-9D0E-4586-A3DF-DB9B055660FA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C14D-0AEC-48E6-85B3-90DDE36D1F28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B51A-4C39-4DA9-A916-911447B74035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5CE-E886-4055-AB3D-CF767FCABDE9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11C-D337-4661-B70E-398D730DF40B}" type="datetime1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6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97ED-72A9-45B4-B990-7547DD4AD439}" type="datetime1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8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F3E1D-863B-4C91-8197-4F02EF8ACD81}" type="datetime1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9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6B2A-9707-40D4-9457-22F43BCC5017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5C4-C342-4118-9A50-977D18A1C3EC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8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C569-222F-4CCD-88FB-608ECE5E1FC6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69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E1A0-E522-44DA-9286-401DC11E2266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23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CD981-D195-457E-A990-6410C9A15DCC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E7F4A-312E-4F61-96D8-AFAC293772FE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2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D2CF-20B3-4064-8581-39445358E5E6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9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4156-10A0-4803-AC22-2A4BE935D28A}" type="datetime1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C1F77-3462-42B5-B0DD-86120231B3E5}" type="datetime1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9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3A9-7F55-41B5-9C9A-1713A95ACFC5}" type="datetime1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5B57-3808-437D-A762-B9EE3AA76445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B8FB-BA61-4021-888F-CCBB811B28AE}" type="datetime1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5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7C0D-BF99-4392-AE8A-F0FFAEB3A133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0F81-D9F2-4C29-988B-EC6CD8CC547C}" type="datetime1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wikis" TargetMode="External"/><Relationship Id="rId2" Type="http://schemas.openxmlformats.org/officeDocument/2006/relationships/hyperlink" Target="https://help.github.com/e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howtogeek.com/180167/htg-explains-what-is-github-and-what-do-geeks-use-it-for/" TargetMode="External"/><Relationship Id="rId4" Type="http://schemas.openxmlformats.org/officeDocument/2006/relationships/hyperlink" Target="https://help.github.com/en/articles/about-readm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ww.howtogeek.com/180167/htg-explains-what-is-github-and-what-do-geeks-use-it-fo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180167/htg-explains-what-is-github-and-what-do-geeks-use-it-fo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en/articles/about-readmes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en/articles/about-wikis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1838"/>
            <a:ext cx="7772400" cy="1143000"/>
          </a:xfrm>
        </p:spPr>
        <p:txBody>
          <a:bodyPr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Web Programming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1347"/>
            <a:ext cx="64008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1C7B6-C58D-4547-9FA6-6C9682CD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9E270EF-DC70-1C42-943C-79D494D2C8C8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BA701E-72D4-4FAA-B7E9-6E183C5A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68" y="3745784"/>
            <a:ext cx="1366936" cy="136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735E7A-495E-4C71-B531-0426E1D8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2" y="3834753"/>
            <a:ext cx="1366936" cy="1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C42F-CBB2-45DA-9939-AB230DBF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Forking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F0BE-E29B-4D45-BA45-51D425850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"Forking" is when you create a new project based off of another project that already exists.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083F-6822-4D66-9599-FEA8EB2B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1CA86-BCFA-4D2F-8367-4A79F4A8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03" y="2502145"/>
            <a:ext cx="5533534" cy="3518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01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0BF2-2709-4DD3-B980-A2CF9386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E69FC-8329-499C-AE9D-A09A45A4E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Branches are an important part of the GitHub flow because they allow us to separate our work from the master branch.</a:t>
            </a:r>
          </a:p>
          <a:p>
            <a:r>
              <a:rPr lang="en-US" sz="2400" dirty="0"/>
              <a:t>In other words, everyone's work is safe while you contribute.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035E-29A8-41D0-92A3-A1762479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16C46-8B06-428F-A47C-D2EEEE72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216708"/>
            <a:ext cx="4858884" cy="30920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96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B86C-FB2F-44FC-9AAC-EC21259D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8D50-891A-438D-B324-6BB094B1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Pull requests let you tell others about changes you've pushed to a branch in a repository on GitHub.</a:t>
            </a:r>
          </a:p>
          <a:p>
            <a:r>
              <a:rPr lang="en-US" sz="2400" dirty="0"/>
              <a:t>Once a pull request is opened, you can discuss and review the potential changes with collaborators and add follow-up commits before your changes are merged into the base branch.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4235B-F714-418E-953F-E3434B9E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4AE33-5E83-4062-954B-5F59840C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7" y="3688664"/>
            <a:ext cx="4166647" cy="26200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016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2F37-2726-48B0-8CD3-20EC00B1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87DD-2E1D-4260-A61F-7652F76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place where you can have conversations about bugs in your code, code review, and just about anything else.</a:t>
            </a:r>
          </a:p>
          <a:p>
            <a:r>
              <a:rPr lang="en-US" sz="2400" dirty="0"/>
              <a:t>Issues are used to discuss ideas, enhancements, tasks, and bugs.</a:t>
            </a:r>
          </a:p>
          <a:p>
            <a:r>
              <a:rPr lang="en-US" sz="2400" dirty="0"/>
              <a:t>They make collaboration easier by:</a:t>
            </a:r>
          </a:p>
          <a:p>
            <a:pPr lvl="1"/>
            <a:r>
              <a:rPr lang="en-US" sz="2000" dirty="0"/>
              <a:t>Providing everyone (even future team members) with the complete story in one place</a:t>
            </a:r>
          </a:p>
          <a:p>
            <a:pPr lvl="1"/>
            <a:r>
              <a:rPr lang="en-US" sz="2000" dirty="0"/>
              <a:t>Allowing you to cross-link to other issues and pull requests</a:t>
            </a:r>
          </a:p>
          <a:p>
            <a:pPr lvl="1"/>
            <a:r>
              <a:rPr lang="en-US" sz="2000" dirty="0"/>
              <a:t>Creating a single, comprehensive record of how and why you made certain decisions</a:t>
            </a:r>
          </a:p>
          <a:p>
            <a:pPr lvl="1"/>
            <a:r>
              <a:rPr lang="en-US" sz="2000" dirty="0"/>
              <a:t>Allowing you to easily pull the right people and teams into a conversation with @-mentions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4964D-156B-4217-A2F7-DA3FA16F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E61B-10D8-4740-967E-CF497FF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EB2AB-2206-4462-A649-D510C44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BFFCD-A562-4052-BEE1-1950E47A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7" y="1683695"/>
            <a:ext cx="7352907" cy="4565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18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C6E7-1A56-4D44-92C4-5AAAD317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Repo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9FF0-3EBA-4800-AF98-F371E81B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23146-B349-429C-B002-ED351CA0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7519" y="1649362"/>
            <a:ext cx="6348962" cy="44560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66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E1B2-DF01-4F55-996D-6CA1F54C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Repo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6C73-2FA5-44C6-86F6-375CC901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BCAB8-017A-4DD2-BB56-F9DFEE08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587" y="1699034"/>
            <a:ext cx="3845534" cy="3874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0F85-A7EE-4E8C-92F0-3ACB559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1594" y="1727268"/>
            <a:ext cx="3795206" cy="38182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19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04D1-938A-4CD7-98AE-B4D51807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Repo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67E6-AF58-48D4-98D9-808801DF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9A6BF-7488-4188-BA86-5EA34079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8226" y="2163955"/>
            <a:ext cx="6347548" cy="34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34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DA9-CD91-4279-B125-C4D9B3DC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628C-3B61-4431-9CC1-FFB1AB2E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steps in the lesson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6A76-00E8-4F35-BFEA-1597D51D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8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CBBC-FD66-4BAE-89B9-00B3C5B5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34CC-6D2C-4C08-900F-B9D9B66FF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https://help.github.com/en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3"/>
              </a:rPr>
              <a:t>https://help.github.com/en/articles/about-wikis</a:t>
            </a:r>
            <a:r>
              <a:rPr lang="en-US" sz="2400" dirty="0"/>
              <a:t>  </a:t>
            </a:r>
          </a:p>
          <a:p>
            <a:r>
              <a:rPr lang="en-US" sz="2400" dirty="0">
                <a:hlinkClick r:id="rId4"/>
              </a:rPr>
              <a:t>https://help.github.com/en/articles/about-readmes</a:t>
            </a:r>
            <a:r>
              <a:rPr lang="en-US" sz="2400" dirty="0"/>
              <a:t>  </a:t>
            </a:r>
          </a:p>
          <a:p>
            <a:r>
              <a:rPr lang="en-US" sz="2400" dirty="0">
                <a:hlinkClick r:id="rId5"/>
              </a:rPr>
              <a:t>https://www.howtogeek.com/180167/htg-explains-what-is-github-and-what-do-geeks-use-it-for/</a:t>
            </a:r>
            <a:r>
              <a:rPr lang="en-US" sz="2400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EC4-1B0B-4409-B5F1-5DF01BA8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3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6A74-9C86-4218-B274-768BE3BB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2102-3B10-4B00-A0F8-884BDDBB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GitHub?</a:t>
            </a:r>
          </a:p>
          <a:p>
            <a:r>
              <a:rPr lang="en-US" sz="2400" dirty="0"/>
              <a:t>Why GitHub?</a:t>
            </a:r>
          </a:p>
          <a:p>
            <a:r>
              <a:rPr lang="en-US" sz="2400" dirty="0"/>
              <a:t>Repository</a:t>
            </a:r>
          </a:p>
          <a:p>
            <a:r>
              <a:rPr lang="en-US" sz="2400" dirty="0"/>
              <a:t>README file</a:t>
            </a:r>
          </a:p>
          <a:p>
            <a:r>
              <a:rPr lang="en-US" sz="2400" dirty="0"/>
              <a:t>Wiki page</a:t>
            </a:r>
          </a:p>
          <a:p>
            <a:r>
              <a:rPr lang="en-US" sz="2400" dirty="0"/>
              <a:t>Fork</a:t>
            </a:r>
          </a:p>
          <a:p>
            <a:r>
              <a:rPr lang="en-US" sz="2400" dirty="0"/>
              <a:t>Branch</a:t>
            </a:r>
          </a:p>
          <a:p>
            <a:r>
              <a:rPr lang="en-US" sz="2400" dirty="0"/>
              <a:t>Pull request</a:t>
            </a:r>
          </a:p>
          <a:p>
            <a:r>
              <a:rPr lang="en-US" sz="2400" dirty="0"/>
              <a:t>Issues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EA873-CDCE-4012-85B0-BE7DAB7A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6A74-9C86-4218-B274-768BE3BB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2102-3B10-4B00-A0F8-884BDDBB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"</a:t>
            </a:r>
            <a:r>
              <a:rPr lang="en-US" sz="2400" b="1" dirty="0"/>
              <a:t>Git</a:t>
            </a:r>
            <a:r>
              <a:rPr lang="en-US" sz="2400" dirty="0"/>
              <a:t>" in GitHub: Git is an open-source version control system that was started by Linus </a:t>
            </a:r>
            <a:r>
              <a:rPr lang="en-US" sz="2400" dirty="0" err="1"/>
              <a:t>Trovalds</a:t>
            </a:r>
            <a:r>
              <a:rPr lang="en-US" sz="2400" dirty="0"/>
              <a:t>—the same person who created Linux.</a:t>
            </a:r>
          </a:p>
          <a:p>
            <a:r>
              <a:rPr lang="en-US" sz="2400" dirty="0"/>
              <a:t>The "</a:t>
            </a:r>
            <a:r>
              <a:rPr lang="en-US" sz="2400" b="1" dirty="0"/>
              <a:t>Hub</a:t>
            </a:r>
            <a:r>
              <a:rPr lang="en-US" sz="2400" dirty="0"/>
              <a:t>" in GitHub: where developers store their projects and network with like minded people.</a:t>
            </a:r>
          </a:p>
          <a:p>
            <a:endParaRPr lang="en-US" sz="2400" dirty="0"/>
          </a:p>
          <a:p>
            <a:r>
              <a:rPr lang="en-US" sz="2400" dirty="0"/>
              <a:t>At its heart, GitHub is a collaboration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EA873-CDCE-4012-85B0-BE7DAB7A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F59CE-E837-49B5-A117-CEFC49148489}"/>
              </a:ext>
            </a:extLst>
          </p:cNvPr>
          <p:cNvSpPr/>
          <p:nvPr/>
        </p:nvSpPr>
        <p:spPr>
          <a:xfrm>
            <a:off x="304801" y="6177920"/>
            <a:ext cx="6161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https://www.howtogeek.com/180167/htg-explains-what-is-github-and-what-do-geeks-use-it-for/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98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4A1C-DCA0-49AE-9B9A-47FD190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5C750-12F1-4FFF-AF2F-E191E7B8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Repository</a:t>
            </a:r>
          </a:p>
          <a:p>
            <a:r>
              <a:rPr lang="en-US" sz="2400" dirty="0"/>
              <a:t>Forking a Repo</a:t>
            </a:r>
          </a:p>
          <a:p>
            <a:r>
              <a:rPr lang="en-US" sz="2400" dirty="0"/>
              <a:t>Pull Requests</a:t>
            </a:r>
          </a:p>
          <a:p>
            <a:r>
              <a:rPr lang="en-US" sz="2400" dirty="0"/>
              <a:t>Social networking/Collaboration</a:t>
            </a:r>
          </a:p>
          <a:p>
            <a:r>
              <a:rPr lang="en-US" sz="2400" dirty="0"/>
              <a:t>Changelogs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62334-21A3-4BA2-8EED-43702712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416E0-6555-4998-BD79-BE496E75DCC1}"/>
              </a:ext>
            </a:extLst>
          </p:cNvPr>
          <p:cNvSpPr/>
          <p:nvPr/>
        </p:nvSpPr>
        <p:spPr>
          <a:xfrm>
            <a:off x="304801" y="6177920"/>
            <a:ext cx="6161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https://www.howtogeek.com/180167/htg-explains-what-is-github-and-what-do-geeks-use-it-for/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396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1190-FF49-42CC-A749-A2ABCFC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A024-597A-4AA2-B538-7B629AE4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repository (usually abbreviated to "repo") is a location where all the files for a particular project are stored.</a:t>
            </a:r>
          </a:p>
          <a:p>
            <a:r>
              <a:rPr lang="en-US" sz="2400" dirty="0"/>
              <a:t>Each project has its own repo, and you can access it with a unique URL.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109E-7965-468E-A0F1-2A55E6F2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9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C69C-1D61-42DB-B7D7-947E056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GitHub - Create a new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FAA0-5D66-4610-8DD6-C0C95AB4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3C664-CF97-468A-B505-B77285C4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1245424"/>
            <a:ext cx="6111853" cy="48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C69C-1D61-42DB-B7D7-947E056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GitHub - Create a new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FAA0-5D66-4610-8DD6-C0C95AB4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75D85-E766-49B8-933E-47D0E4DB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612795"/>
            <a:ext cx="7240555" cy="4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3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4BB6-5BD0-45A4-AB0B-10A39085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README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E60A3-518D-4149-B76B-914EEC02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You can add a README file to your repository to tell other people why your project is useful, what they can do with your project, and how they can use it.</a:t>
            </a:r>
          </a:p>
          <a:p>
            <a:r>
              <a:rPr lang="en-US" sz="2400" dirty="0"/>
              <a:t>README files typically include information on:</a:t>
            </a:r>
          </a:p>
          <a:p>
            <a:pPr lvl="1"/>
            <a:r>
              <a:rPr lang="en-US" sz="2000" dirty="0"/>
              <a:t>What the project does</a:t>
            </a:r>
          </a:p>
          <a:p>
            <a:pPr lvl="1"/>
            <a:r>
              <a:rPr lang="en-US" sz="2000" dirty="0"/>
              <a:t>Why the project is useful</a:t>
            </a:r>
          </a:p>
          <a:p>
            <a:pPr lvl="1"/>
            <a:r>
              <a:rPr lang="en-US" sz="2000" dirty="0"/>
              <a:t>How users can get started with the project</a:t>
            </a:r>
          </a:p>
          <a:p>
            <a:pPr lvl="1"/>
            <a:r>
              <a:rPr lang="en-US" sz="2000" dirty="0"/>
              <a:t>Where users can get help with your project</a:t>
            </a:r>
          </a:p>
          <a:p>
            <a:pPr lvl="1"/>
            <a:r>
              <a:rPr lang="en-US" sz="2000" dirty="0"/>
              <a:t>Who maintains and contributes to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8EA5-6A37-46ED-8CBF-6FDB0FEA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D731C-1163-4B49-BDDB-C7175C41EA68}"/>
              </a:ext>
            </a:extLst>
          </p:cNvPr>
          <p:cNvSpPr/>
          <p:nvPr/>
        </p:nvSpPr>
        <p:spPr>
          <a:xfrm>
            <a:off x="304801" y="6177920"/>
            <a:ext cx="6161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https://help.github.com/en/articles/about-readmes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845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4677-DB11-4FD9-B941-80012C5D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Wiki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09F-4C98-4EDE-94B1-612A56B9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use your repository's wiki to share long-form content about your project, such as how to use it, how you designed it, or its core principles.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8E42-4387-425C-898A-EA377C83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C3946-76D7-43F6-B5D7-1A14E7727934}"/>
              </a:ext>
            </a:extLst>
          </p:cNvPr>
          <p:cNvSpPr/>
          <p:nvPr/>
        </p:nvSpPr>
        <p:spPr>
          <a:xfrm>
            <a:off x="304801" y="6177920"/>
            <a:ext cx="6161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https://help.github.com/en/articles/about-wikis</a:t>
            </a:r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96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594</Words>
  <Application>Microsoft Office PowerPoint</Application>
  <PresentationFormat>On-screen Show (4:3)</PresentationFormat>
  <Paragraphs>89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</vt:lpstr>
      <vt:lpstr>Helvetica</vt:lpstr>
      <vt:lpstr>Office Theme</vt:lpstr>
      <vt:lpstr>Custom Design</vt:lpstr>
      <vt:lpstr>Web Programming</vt:lpstr>
      <vt:lpstr>Overview</vt:lpstr>
      <vt:lpstr>What is GitHub</vt:lpstr>
      <vt:lpstr>Why GitHub</vt:lpstr>
      <vt:lpstr>Repository</vt:lpstr>
      <vt:lpstr>GitHub - Create a new repository</vt:lpstr>
      <vt:lpstr>GitHub - Create a new repository</vt:lpstr>
      <vt:lpstr>README file</vt:lpstr>
      <vt:lpstr>Wiki page</vt:lpstr>
      <vt:lpstr>Forking a Repo</vt:lpstr>
      <vt:lpstr>Branch</vt:lpstr>
      <vt:lpstr>Pull Requests</vt:lpstr>
      <vt:lpstr>Issues</vt:lpstr>
      <vt:lpstr>Issues</vt:lpstr>
      <vt:lpstr>Repo Structure</vt:lpstr>
      <vt:lpstr>Repo Structure</vt:lpstr>
      <vt:lpstr>Repo Structure</vt:lpstr>
      <vt:lpstr>ICP</vt:lpstr>
      <vt:lpstr>References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Web_Lesson1</dc:title>
  <dc:creator>UMKC Faculty and Staff;YERUVA, VIJAYA</dc:creator>
  <cp:lastModifiedBy>Yeruva, Vijaya Kumari (UMKC-Student)</cp:lastModifiedBy>
  <cp:revision>35</cp:revision>
  <dcterms:created xsi:type="dcterms:W3CDTF">2014-01-29T16:55:47Z</dcterms:created>
  <dcterms:modified xsi:type="dcterms:W3CDTF">2020-06-09T11:59:24Z</dcterms:modified>
</cp:coreProperties>
</file>